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B1D0-B8B1-4382-9E53-DE3F3A5178E5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2E1A-4E9B-4574-97F8-74A671E54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842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B1D0-B8B1-4382-9E53-DE3F3A5178E5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2E1A-4E9B-4574-97F8-74A671E54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05274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B1D0-B8B1-4382-9E53-DE3F3A5178E5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2E1A-4E9B-4574-97F8-74A671E54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4434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B1D0-B8B1-4382-9E53-DE3F3A5178E5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2E1A-4E9B-4574-97F8-74A671E54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0056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B1D0-B8B1-4382-9E53-DE3F3A5178E5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2E1A-4E9B-4574-97F8-74A671E54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248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B1D0-B8B1-4382-9E53-DE3F3A5178E5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2E1A-4E9B-4574-97F8-74A671E54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584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B1D0-B8B1-4382-9E53-DE3F3A5178E5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2E1A-4E9B-4574-97F8-74A671E54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06188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B1D0-B8B1-4382-9E53-DE3F3A5178E5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2E1A-4E9B-4574-97F8-74A671E54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964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B1D0-B8B1-4382-9E53-DE3F3A5178E5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2E1A-4E9B-4574-97F8-74A671E54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1825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B1D0-B8B1-4382-9E53-DE3F3A5178E5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2E1A-4E9B-4574-97F8-74A671E54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1362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60B1D0-B8B1-4382-9E53-DE3F3A5178E5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E62E1A-4E9B-4574-97F8-74A671E54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960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60B1D0-B8B1-4382-9E53-DE3F3A5178E5}" type="datetimeFigureOut">
              <a:rPr lang="en-US" smtClean="0"/>
              <a:t>9/19/2014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E62E1A-4E9B-4574-97F8-74A671E5425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734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14400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Chapter 5 - Populations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124200"/>
            <a:ext cx="7730836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020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Predator-Prey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600199"/>
            <a:ext cx="5029200" cy="4683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89169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5.2 Limits to Growth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Parasitism &amp; Disease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– Result from having too many individuals living in one area.  Parasites can cause disease, killing individuals and removing them from the population.</a:t>
            </a:r>
          </a:p>
          <a:p>
            <a:pPr lvl="2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Ex. – Plague, Spanish flu, Ebola, etc.</a:t>
            </a:r>
          </a:p>
          <a:p>
            <a:pPr marL="914400" lvl="2" indent="0">
              <a:spcBef>
                <a:spcPts val="0"/>
              </a:spcBef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4038600"/>
            <a:ext cx="3033738" cy="2153723"/>
          </a:xfrm>
          <a:prstGeom prst="rect">
            <a:avLst/>
          </a:prstGeom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966" y="4038600"/>
            <a:ext cx="3622734" cy="2028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3698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5.2 Limits to Growth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Density-Independent Factors – Affect all populations regardless of how many individuals live in the same area.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natural disasters (earthquakes, hurricanes, floods, volcanoes, droughts etc.), human impact (habitat destruction).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4343400"/>
            <a:ext cx="3005859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492245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 of Populations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characteristics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Geographic Distribution (where they are on the Earth)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Density (# of individuals in an area)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Growth rate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 density – number of individuals living in an area.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Varies depending on the species &amp; the ecosystem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13392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 </a:t>
            </a:r>
            <a:r>
              <a:rPr lang="en-US" sz="32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Growh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factors affect population size: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births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deaths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number of individuals that enter (immigrate) or leave (emigrate) from the population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Populations grow if more individual are born into it and less individuals die.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Immigration also increases a population.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Populations decline if more individuals die than are born.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Emigration also decreases a population.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5074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Exponential Growth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If a population has enough food and is protected from predators &amp; disease it will grow.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Exponential growth – when the individuals in a population reproduce at a constant rate.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 first the population increases slowly, but as more individuals grow and reproduce, the population grows very quickly until it reaches an infinite size.</a:t>
            </a:r>
          </a:p>
          <a:p>
            <a:pPr marL="0" indent="0">
              <a:spcBef>
                <a:spcPts val="0"/>
              </a:spcBef>
              <a:buNone/>
            </a:pP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9811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Exponential Growth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1371600"/>
            <a:ext cx="3733800" cy="49843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53286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Logistic Growth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When a populations’ growth slows or stops following a period of exponential growth.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Can happen when:</a:t>
            </a:r>
          </a:p>
          <a:p>
            <a:pPr lvl="2">
              <a:spcBef>
                <a:spcPts val="0"/>
              </a:spcBef>
              <a:buBlip>
                <a:blip r:embed="rId2"/>
              </a:buBlip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Birth rate slows and death rate increases.</a:t>
            </a:r>
          </a:p>
          <a:p>
            <a:pPr lvl="2">
              <a:spcBef>
                <a:spcPts val="0"/>
              </a:spcBef>
              <a:buBlip>
                <a:blip r:embed="rId2"/>
              </a:buBlip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when birth and death rates are equal.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spcBef>
                <a:spcPts val="0"/>
              </a:spcBef>
              <a:buBlip>
                <a:blip r:embed="rId2"/>
              </a:buBlip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Immigration slows and emigration increases.</a:t>
            </a:r>
          </a:p>
          <a:p>
            <a:pPr lvl="2">
              <a:spcBef>
                <a:spcPts val="0"/>
              </a:spcBef>
              <a:buBlip>
                <a:blip r:embed="rId2"/>
              </a:buBlip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when immigration = emigration.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Carrying capacity – when a population has all of the individuals that an ecosystem can support.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Flat line on the graph.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52502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Carrying Capacity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8122" y="1524000"/>
            <a:ext cx="6353100" cy="44638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362200" y="1982576"/>
            <a:ext cx="1752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</a:rPr>
              <a:t>Carrying capacity</a:t>
            </a: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 rot="16209451">
            <a:off x="886619" y="3401219"/>
            <a:ext cx="22796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600" dirty="0" smtClean="0">
                <a:solidFill>
                  <a:srgbClr val="000000"/>
                </a:solidFill>
                <a:latin typeface="Arial" charset="0"/>
              </a:rPr>
              <a:t>Number of Yeast Cells</a:t>
            </a:r>
            <a:r>
              <a:rPr lang="en-US" altLang="en-US" dirty="0" smtClean="0">
                <a:solidFill>
                  <a:srgbClr val="000000"/>
                </a:solidFill>
                <a:latin typeface="Arial" charset="0"/>
              </a:rPr>
              <a:t> 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6895" y="5410200"/>
            <a:ext cx="1377950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59467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5.2 Limits to Growth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Limiting Factor – Causes a population’s growth to decrease.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Ex., competition, predators, disease &amp; parasitism, climate &amp; human impact.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Density-dependent limiting factor – a limiting factors that is totally dependent on the population size.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Ex. Competition, predation, parasitism &amp; disease</a:t>
            </a:r>
          </a:p>
          <a:p>
            <a:pPr>
              <a:spcBef>
                <a:spcPts val="0"/>
              </a:spcBef>
              <a:buBlip>
                <a:blip r:embed="rId2"/>
              </a:buBlip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Competition – results when too many individuals live in an area and need to use the same resources which have become limited.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89838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5.2 Limits to Growth</a:t>
            </a:r>
            <a:endParaRPr lang="en-US" sz="3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0"/>
              </a:spcBef>
              <a:buBlip>
                <a:blip r:embed="rId2"/>
              </a:buBlip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Predation – Populations are controlled by predators.</a:t>
            </a:r>
          </a:p>
          <a:p>
            <a:pPr lvl="1">
              <a:spcBef>
                <a:spcPts val="0"/>
              </a:spcBef>
              <a:buBlip>
                <a:blip r:embed="rId2"/>
              </a:buBlip>
            </a:pP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Predator-Prey relationship – Very close relationship where the population of predators controls the population of prey and the  population of the prey controls the population of the predator.</a:t>
            </a:r>
          </a:p>
          <a:p>
            <a:pPr lvl="2">
              <a:spcBef>
                <a:spcPts val="0"/>
              </a:spcBef>
              <a:buBlip>
                <a:blip r:embed="rId2"/>
              </a:buBlip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Ex. – Snowshoe hare and lynx – the populations of these animals are “in phase” – as snowshoe hare populations increase, so does the lynx and when the snowshoe hare population decreases so does the lynx.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5105400"/>
            <a:ext cx="2819400" cy="15986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6146424"/>
      </p:ext>
    </p:extLst>
  </p:cSld>
  <p:clrMapOvr>
    <a:masterClrMapping/>
  </p:clrMapOvr>
</p:sld>
</file>

<file path=ppt/theme/theme1.xml><?xml version="1.0" encoding="utf-8"?>
<a:theme xmlns:a="http://schemas.openxmlformats.org/drawingml/2006/main" name="Sally's 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Sally's Template</Template>
  <TotalTime>85</TotalTime>
  <Words>507</Words>
  <Application>Microsoft Office PowerPoint</Application>
  <PresentationFormat>On-screen Show (4:3)</PresentationFormat>
  <Paragraphs>58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Sally's Template</vt:lpstr>
      <vt:lpstr>Chapter 5 - Populations</vt:lpstr>
      <vt:lpstr>Characteristics of Populations</vt:lpstr>
      <vt:lpstr>Population Growh</vt:lpstr>
      <vt:lpstr>Exponential Growth</vt:lpstr>
      <vt:lpstr>Exponential Growth</vt:lpstr>
      <vt:lpstr>Logistic Growth</vt:lpstr>
      <vt:lpstr>Carrying Capacity</vt:lpstr>
      <vt:lpstr>5.2 Limits to Growth</vt:lpstr>
      <vt:lpstr>5.2 Limits to Growth</vt:lpstr>
      <vt:lpstr>Predator-Prey</vt:lpstr>
      <vt:lpstr>5.2 Limits to Growth</vt:lpstr>
      <vt:lpstr>5.2 Limits to Growth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5 - Populations</dc:title>
  <dc:creator>Sally</dc:creator>
  <cp:lastModifiedBy>Sally</cp:lastModifiedBy>
  <cp:revision>7</cp:revision>
  <dcterms:created xsi:type="dcterms:W3CDTF">2014-09-19T15:04:05Z</dcterms:created>
  <dcterms:modified xsi:type="dcterms:W3CDTF">2014-09-19T16:29:51Z</dcterms:modified>
</cp:coreProperties>
</file>